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8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4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9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9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5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0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0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8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8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2FE29-40D3-46D8-9946-31288AEA7917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B3D26-2A2A-4063-BE4F-5377E6F0B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7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MMS Data in SPEDAS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57295"/>
              </p:ext>
            </p:extLst>
          </p:nvPr>
        </p:nvGraphicFramePr>
        <p:xfrm>
          <a:off x="1072375" y="1477953"/>
          <a:ext cx="10047249" cy="4859655"/>
        </p:xfrm>
        <a:graphic>
          <a:graphicData uri="http://schemas.openxmlformats.org/drawingml/2006/table">
            <a:tbl>
              <a:tblPr/>
              <a:tblGrid>
                <a:gridCol w="3471328"/>
                <a:gridCol w="6575921"/>
              </a:tblGrid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Load routine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mms_load_fpi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mms_load_hpca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mms_load_eis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mms_load_feeps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AFG/DFG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mms_load_afg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mms_load_dfg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mms_load_scm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mms_load_aspoc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mms_load_edi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8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mms_load_edp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mms_load_dsp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7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MMS Data in SPEDAS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Keywords:</a:t>
            </a:r>
          </a:p>
          <a:p>
            <a:pPr lvl="1"/>
            <a:r>
              <a:rPr lang="en-US" b="1" dirty="0" err="1" smtClean="0"/>
              <a:t>trange</a:t>
            </a:r>
            <a:r>
              <a:rPr lang="en-US" dirty="0" smtClean="0"/>
              <a:t>: time range of interest</a:t>
            </a:r>
          </a:p>
          <a:p>
            <a:pPr lvl="2"/>
            <a:r>
              <a:rPr lang="en-US" dirty="0" smtClean="0"/>
              <a:t>Ex: </a:t>
            </a:r>
            <a:r>
              <a:rPr lang="en-US" dirty="0" err="1" smtClean="0"/>
              <a:t>trange</a:t>
            </a:r>
            <a:r>
              <a:rPr lang="en-US" dirty="0" smtClean="0"/>
              <a:t>=[</a:t>
            </a:r>
            <a:r>
              <a:rPr lang="en-US" dirty="0" smtClean="0"/>
              <a:t>‘2015-9-1’, ‘2015-9-2’]</a:t>
            </a:r>
            <a:endParaRPr lang="en-US" dirty="0" smtClean="0"/>
          </a:p>
          <a:p>
            <a:pPr lvl="1"/>
            <a:r>
              <a:rPr lang="en-US" b="1" dirty="0" smtClean="0"/>
              <a:t>probes</a:t>
            </a:r>
            <a:r>
              <a:rPr lang="en-US" dirty="0" smtClean="0"/>
              <a:t>: list of MMS probe #s</a:t>
            </a:r>
          </a:p>
          <a:p>
            <a:pPr lvl="2"/>
            <a:r>
              <a:rPr lang="en-US" dirty="0" smtClean="0"/>
              <a:t>Ex: probes=[1, 2, 3, 4] ; all 4 s/c</a:t>
            </a:r>
          </a:p>
          <a:p>
            <a:pPr lvl="1"/>
            <a:r>
              <a:rPr lang="en-US" b="1" dirty="0" smtClean="0"/>
              <a:t>level</a:t>
            </a:r>
            <a:r>
              <a:rPr lang="en-US" dirty="0" smtClean="0"/>
              <a:t>: Level of the data to load (‘</a:t>
            </a:r>
            <a:r>
              <a:rPr lang="en-US" dirty="0" err="1" smtClean="0"/>
              <a:t>ql</a:t>
            </a:r>
            <a:r>
              <a:rPr lang="en-US" dirty="0" smtClean="0"/>
              <a:t>’, ‘l2’, ..)</a:t>
            </a:r>
          </a:p>
          <a:p>
            <a:pPr lvl="2"/>
            <a:r>
              <a:rPr lang="en-US" dirty="0" smtClean="0"/>
              <a:t>Ex: level=‘</a:t>
            </a:r>
            <a:r>
              <a:rPr lang="en-US" dirty="0" err="1" smtClean="0"/>
              <a:t>ql</a:t>
            </a:r>
            <a:r>
              <a:rPr lang="en-US" dirty="0" smtClean="0"/>
              <a:t>’ ; load </a:t>
            </a:r>
            <a:r>
              <a:rPr lang="en-US" dirty="0" err="1" smtClean="0"/>
              <a:t>quicklook</a:t>
            </a:r>
            <a:r>
              <a:rPr lang="en-US" dirty="0" smtClean="0"/>
              <a:t> data</a:t>
            </a:r>
          </a:p>
          <a:p>
            <a:pPr lvl="1"/>
            <a:r>
              <a:rPr lang="en-US" b="1" dirty="0" err="1" smtClean="0"/>
              <a:t>data_rate</a:t>
            </a:r>
            <a:r>
              <a:rPr lang="en-US" dirty="0" smtClean="0"/>
              <a:t>: rate of the data (‘fast’, ‘</a:t>
            </a:r>
            <a:r>
              <a:rPr lang="en-US" dirty="0" err="1" smtClean="0"/>
              <a:t>srvy</a:t>
            </a:r>
            <a:r>
              <a:rPr lang="en-US" dirty="0" smtClean="0"/>
              <a:t>’, ‘</a:t>
            </a:r>
            <a:r>
              <a:rPr lang="en-US" dirty="0" err="1" smtClean="0"/>
              <a:t>brst</a:t>
            </a:r>
            <a:r>
              <a:rPr lang="en-US" dirty="0" smtClean="0"/>
              <a:t>’, ‘slow’)</a:t>
            </a:r>
          </a:p>
          <a:p>
            <a:pPr lvl="2"/>
            <a:r>
              <a:rPr lang="en-US" dirty="0" smtClean="0"/>
              <a:t>Ex: </a:t>
            </a:r>
            <a:r>
              <a:rPr lang="en-US" dirty="0" err="1" smtClean="0"/>
              <a:t>data_rate</a:t>
            </a:r>
            <a:r>
              <a:rPr lang="en-US" dirty="0" smtClean="0"/>
              <a:t> = ‘</a:t>
            </a:r>
            <a:r>
              <a:rPr lang="en-US" dirty="0" err="1" smtClean="0"/>
              <a:t>brst</a:t>
            </a:r>
            <a:r>
              <a:rPr lang="en-US" dirty="0" smtClean="0"/>
              <a:t>’</a:t>
            </a:r>
          </a:p>
          <a:p>
            <a:pPr lvl="1"/>
            <a:r>
              <a:rPr lang="en-US" b="1" dirty="0" smtClean="0"/>
              <a:t>datatype</a:t>
            </a:r>
            <a:r>
              <a:rPr lang="en-US" dirty="0" smtClean="0"/>
              <a:t>: specify a type of data to load (instrument dependent)</a:t>
            </a:r>
          </a:p>
          <a:p>
            <a:pPr lvl="2"/>
            <a:r>
              <a:rPr lang="en-US" dirty="0" smtClean="0"/>
              <a:t>FPI ex: datatype=‘des’ </a:t>
            </a:r>
          </a:p>
        </p:txBody>
      </p:sp>
    </p:spTree>
    <p:extLst>
      <p:ext uri="{BB962C8B-B14F-4D97-AF65-F5344CB8AC3E}">
        <p14:creationId xmlns:p14="http://schemas.microsoft.com/office/powerpoint/2010/main" val="386256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MMS Data in SPEDAS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load MMS1, L2 DFG data for 9/1/2015:</a:t>
            </a:r>
          </a:p>
          <a:p>
            <a:pPr lvl="1"/>
            <a:r>
              <a:rPr lang="en-US" dirty="0" err="1" smtClean="0"/>
              <a:t>mms_load_dfg</a:t>
            </a:r>
            <a:r>
              <a:rPr lang="en-US" dirty="0" smtClean="0"/>
              <a:t>, </a:t>
            </a:r>
            <a:r>
              <a:rPr lang="en-US" dirty="0" err="1" smtClean="0"/>
              <a:t>trange</a:t>
            </a:r>
            <a:r>
              <a:rPr lang="en-US" dirty="0" smtClean="0"/>
              <a:t>=[‘2015-9-1’, ‘2015-9-2’], probe=1, level=‘l2’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Examples for loading/plotting MMS data can be found at:</a:t>
            </a:r>
          </a:p>
          <a:p>
            <a:pPr marL="457200" lvl="1" indent="0">
              <a:buNone/>
            </a:pPr>
            <a:r>
              <a:rPr lang="en-US" sz="4800" dirty="0" smtClean="0"/>
              <a:t>		</a:t>
            </a:r>
          </a:p>
          <a:p>
            <a:pPr marL="457200" lvl="1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</a:t>
            </a:r>
            <a:r>
              <a:rPr lang="en-US" sz="4800" dirty="0" smtClean="0"/>
              <a:t>projects/mms/examples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184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Loading MMS Data in SPEDAS</vt:lpstr>
      <vt:lpstr>Loading MMS Data in SPEDAS</vt:lpstr>
      <vt:lpstr>Loading MMS Data in SPEDAS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2015-12-09T19:45:25Z</dcterms:created>
  <dcterms:modified xsi:type="dcterms:W3CDTF">2015-12-10T18:57:51Z</dcterms:modified>
</cp:coreProperties>
</file>