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0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3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3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7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4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9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B6E0-37DC-4C24-85CD-1D7FF05C620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087C-69F8-4915-9ED0-3FB6172B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2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1483" y="150880"/>
            <a:ext cx="44405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THEMIS/GIMNAST white-light all-sky cameras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04345" y="145032"/>
            <a:ext cx="588847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UCalgary</a:t>
            </a:r>
            <a:r>
              <a:rPr lang="en-US" dirty="0" smtClean="0"/>
              <a:t> Redline Emission Geophysical Observatories (REGO)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80" y="931986"/>
            <a:ext cx="5334000" cy="312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688" y="647704"/>
            <a:ext cx="4048125" cy="36433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480" y="4467961"/>
            <a:ext cx="461055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IDL command:</a:t>
            </a:r>
          </a:p>
          <a:p>
            <a:r>
              <a:rPr lang="en-US" dirty="0"/>
              <a:t>t</a:t>
            </a:r>
            <a:r>
              <a:rPr lang="en-US" dirty="0" smtClean="0"/>
              <a:t>hm_asi_merge_mosaic,’2014-12-01/03:50:00’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1605" y="4424357"/>
            <a:ext cx="672752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download latest version of SPEDAS with procedures thm_rego_create_mosaic.pro, thm_load_rego.pro, thm_rego_array.pro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path to !</a:t>
            </a:r>
            <a:r>
              <a:rPr lang="en-US" dirty="0" err="1" smtClean="0"/>
              <a:t>themis.local_data_dir</a:t>
            </a:r>
            <a:r>
              <a:rPr lang="en-US" dirty="0" smtClean="0"/>
              <a:t>/</a:t>
            </a:r>
            <a:r>
              <a:rPr lang="en-US" dirty="0" err="1" smtClean="0"/>
              <a:t>thg</a:t>
            </a:r>
            <a:r>
              <a:rPr lang="en-US" dirty="0" smtClean="0"/>
              <a:t>/l1/</a:t>
            </a:r>
            <a:r>
              <a:rPr lang="en-US" dirty="0" err="1" smtClean="0"/>
              <a:t>reg</a:t>
            </a:r>
            <a:r>
              <a:rPr lang="en-US" dirty="0" smtClean="0"/>
              <a:t>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file !</a:t>
            </a:r>
            <a:r>
              <a:rPr lang="en-US" dirty="0" err="1" smtClean="0"/>
              <a:t>themis.local_data_dir</a:t>
            </a:r>
            <a:r>
              <a:rPr lang="en-US" dirty="0" smtClean="0"/>
              <a:t>/</a:t>
            </a:r>
            <a:r>
              <a:rPr lang="en-US" dirty="0" err="1" smtClean="0"/>
              <a:t>thg</a:t>
            </a:r>
            <a:r>
              <a:rPr lang="en-US" dirty="0" smtClean="0"/>
              <a:t>/l2/</a:t>
            </a:r>
            <a:r>
              <a:rPr lang="en-US" dirty="0" err="1" smtClean="0"/>
              <a:t>asi</a:t>
            </a:r>
            <a:r>
              <a:rPr lang="en-US" dirty="0" smtClean="0"/>
              <a:t>/</a:t>
            </a:r>
            <a:r>
              <a:rPr lang="en-US" dirty="0" err="1" smtClean="0"/>
              <a:t>cal</a:t>
            </a:r>
            <a:r>
              <a:rPr lang="en-US" dirty="0" smtClean="0"/>
              <a:t>/</a:t>
            </a:r>
            <a:r>
              <a:rPr lang="en-US" dirty="0" err="1" smtClean="0"/>
              <a:t>thm_map_add.sav</a:t>
            </a:r>
            <a:endParaRPr lang="en-US" dirty="0" smtClean="0"/>
          </a:p>
          <a:p>
            <a:r>
              <a:rPr lang="en-US" smtClean="0"/>
              <a:t>IDL command: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hm_rego_create_mosaic,’2014-12-01/03:50:00’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hfrey</dc:creator>
  <cp:lastModifiedBy>hfrey</cp:lastModifiedBy>
  <cp:revision>4</cp:revision>
  <dcterms:created xsi:type="dcterms:W3CDTF">2015-12-11T14:12:17Z</dcterms:created>
  <dcterms:modified xsi:type="dcterms:W3CDTF">2015-12-11T14:33:53Z</dcterms:modified>
</cp:coreProperties>
</file>